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pixabay.com/en/arrow-right-pointing-navigation-24916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hyperlink" Target="https://pxhere.com/en/photo/1443999" TargetMode="Externa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3E298-F3FA-F125-EBEA-184486E69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657475"/>
            <a:ext cx="8144134" cy="1449304"/>
          </a:xfrm>
        </p:spPr>
        <p:txBody>
          <a:bodyPr/>
          <a:lstStyle/>
          <a:p>
            <a:r>
              <a:rPr lang="en-US" sz="4400" dirty="0"/>
              <a:t>Importance of Java Application in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565701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BB035-1455-4455-2D0D-BA909568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of Java in IT sector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91EDC-DC63-D4CD-7DDC-E64270F59530}"/>
              </a:ext>
            </a:extLst>
          </p:cNvPr>
          <p:cNvSpPr txBox="1"/>
          <p:nvPr/>
        </p:nvSpPr>
        <p:spPr>
          <a:xfrm>
            <a:off x="520117" y="2407640"/>
            <a:ext cx="686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Java is quite known for its inbuild application building classes</a:t>
            </a:r>
          </a:p>
        </p:txBody>
      </p:sp>
      <p:pic>
        <p:nvPicPr>
          <p:cNvPr id="2050" name="Picture 2" descr="Swing In Java: Creating GUI Using Java Swing | Edureka">
            <a:extLst>
              <a:ext uri="{FF2B5EF4-FFF2-40B4-BE49-F238E27FC236}">
                <a16:creationId xmlns:a16="http://schemas.microsoft.com/office/drawing/2014/main" id="{BA4E7B29-FBA0-65D1-D4F1-6BB320687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32" y="2981114"/>
            <a:ext cx="3723962" cy="217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94310-856E-674E-C66C-CAD2ECB44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44" y="2926455"/>
            <a:ext cx="4420998" cy="2226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B9D7D-AB47-A3C3-9EE6-BB446A17798D}"/>
              </a:ext>
            </a:extLst>
          </p:cNvPr>
          <p:cNvSpPr txBox="1"/>
          <p:nvPr/>
        </p:nvSpPr>
        <p:spPr>
          <a:xfrm>
            <a:off x="2390862" y="5302908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 Swing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5FFA0-8A78-399D-106E-326893F10331}"/>
              </a:ext>
            </a:extLst>
          </p:cNvPr>
          <p:cNvSpPr txBox="1"/>
          <p:nvPr/>
        </p:nvSpPr>
        <p:spPr>
          <a:xfrm>
            <a:off x="6950534" y="5302908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 Graphical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11659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elloJava - Learning Java, 4th Edition [Book]">
            <a:extLst>
              <a:ext uri="{FF2B5EF4-FFF2-40B4-BE49-F238E27FC236}">
                <a16:creationId xmlns:a16="http://schemas.microsoft.com/office/drawing/2014/main" id="{4BE67EC2-07DF-A360-5CD9-F58E48090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090" y="808962"/>
            <a:ext cx="5670958" cy="460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D187-B184-E9F6-C7E5-637880C23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applications in our daily life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9D0A4-D016-40F1-B761-BF6965962214}"/>
              </a:ext>
            </a:extLst>
          </p:cNvPr>
          <p:cNvSpPr txBox="1"/>
          <p:nvPr/>
        </p:nvSpPr>
        <p:spPr>
          <a:xfrm>
            <a:off x="855676" y="4289179"/>
            <a:ext cx="1883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sohne"/>
              </a:rPr>
              <a:t>NASA World Wind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5500DE-617A-7366-4193-01D35ABF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98" y="2133763"/>
            <a:ext cx="3035679" cy="213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C6116-BDAF-EFDE-3A40-CC6D8957D9C8}"/>
              </a:ext>
            </a:extLst>
          </p:cNvPr>
          <p:cNvSpPr txBox="1"/>
          <p:nvPr/>
        </p:nvSpPr>
        <p:spPr>
          <a:xfrm>
            <a:off x="3498209" y="2116985"/>
            <a:ext cx="38841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NASA World Wind belongs to the type of geographic information systems. The app uses a 3D interactive system to make images of our earth. It is also used to make 3D models of the moon, mars ,Venus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and Jupiter.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endParaRPr lang="en-US" dirty="0"/>
          </a:p>
        </p:txBody>
      </p:sp>
      <p:pic>
        <p:nvPicPr>
          <p:cNvPr id="6150" name="Picture 6" descr="Google deserts desserts: Android 10 is the official name for Android Q -  The Verge">
            <a:extLst>
              <a:ext uri="{FF2B5EF4-FFF2-40B4-BE49-F238E27FC236}">
                <a16:creationId xmlns:a16="http://schemas.microsoft.com/office/drawing/2014/main" id="{3225EF93-9907-166D-627A-67D3C627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969" y="4440690"/>
            <a:ext cx="3146603" cy="181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7DB857-23FD-C163-7911-2808A08D6179}"/>
              </a:ext>
            </a:extLst>
          </p:cNvPr>
          <p:cNvSpPr txBox="1"/>
          <p:nvPr/>
        </p:nvSpPr>
        <p:spPr>
          <a:xfrm>
            <a:off x="4345498" y="4621496"/>
            <a:ext cx="42126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92929"/>
                </a:solidFill>
                <a:effectLst/>
                <a:latin typeface="charter"/>
              </a:rPr>
              <a:t>Google also Uses java in different sectors of its work. </a:t>
            </a:r>
            <a:r>
              <a:rPr lang="en-US" sz="2000" dirty="0">
                <a:solidFill>
                  <a:srgbClr val="292929"/>
                </a:solidFill>
                <a:latin typeface="charter"/>
              </a:rPr>
              <a:t>One of the biggest OS, the android OS was inspired from the concept of the java virtual machine.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6862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Netflix will give users in India free access for a weekend - GSMArena.com  news">
            <a:extLst>
              <a:ext uri="{FF2B5EF4-FFF2-40B4-BE49-F238E27FC236}">
                <a16:creationId xmlns:a16="http://schemas.microsoft.com/office/drawing/2014/main" id="{84CA807F-0C27-D4C9-8976-70F507AE2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66" y="332617"/>
            <a:ext cx="3950516" cy="206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EE5A26-5E70-B5DA-1C28-A781C5DFCDD5}"/>
              </a:ext>
            </a:extLst>
          </p:cNvPr>
          <p:cNvSpPr txBox="1"/>
          <p:nvPr/>
        </p:nvSpPr>
        <p:spPr>
          <a:xfrm>
            <a:off x="5083729" y="453006"/>
            <a:ext cx="3640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back end work of Netflix is done in java along with some code in python and C++.</a:t>
            </a:r>
          </a:p>
          <a:p>
            <a:r>
              <a:rPr lang="en-US" dirty="0"/>
              <a:t>The games and other application based fractures are also made with java</a:t>
            </a:r>
          </a:p>
        </p:txBody>
      </p:sp>
      <p:pic>
        <p:nvPicPr>
          <p:cNvPr id="7172" name="Picture 4" descr="7 hidden Spotify features you probably didn't know about | Mashable">
            <a:extLst>
              <a:ext uri="{FF2B5EF4-FFF2-40B4-BE49-F238E27FC236}">
                <a16:creationId xmlns:a16="http://schemas.microsoft.com/office/drawing/2014/main" id="{DCD19A0F-0541-DE3B-2DCD-6CE0F908B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819" y="3760911"/>
            <a:ext cx="3640823" cy="227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40C331-D640-6769-D9DB-5A05C21748FD}"/>
              </a:ext>
            </a:extLst>
          </p:cNvPr>
          <p:cNvSpPr txBox="1"/>
          <p:nvPr/>
        </p:nvSpPr>
        <p:spPr>
          <a:xfrm>
            <a:off x="2839324" y="4019135"/>
            <a:ext cx="3640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android application of </a:t>
            </a:r>
            <a:r>
              <a:rPr lang="en-US" dirty="0" err="1"/>
              <a:t>spotify</a:t>
            </a:r>
            <a:r>
              <a:rPr lang="en-US" dirty="0"/>
              <a:t> is purely made on java. The web based application uses java to stabilize the data transfer and of course the back end is also done in Java</a:t>
            </a:r>
          </a:p>
        </p:txBody>
      </p:sp>
    </p:spTree>
    <p:extLst>
      <p:ext uri="{BB962C8B-B14F-4D97-AF65-F5344CB8AC3E}">
        <p14:creationId xmlns:p14="http://schemas.microsoft.com/office/powerpoint/2010/main" val="259819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inecraft Java Vs. Bedrock — What's the Difference?">
            <a:extLst>
              <a:ext uri="{FF2B5EF4-FFF2-40B4-BE49-F238E27FC236}">
                <a16:creationId xmlns:a16="http://schemas.microsoft.com/office/drawing/2014/main" id="{625F2AAB-C4FA-A9FD-C0B8-C9D38ABF2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57" y="535717"/>
            <a:ext cx="3995520" cy="199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A664DF-73DD-74BF-B783-7AB872C035D9}"/>
              </a:ext>
            </a:extLst>
          </p:cNvPr>
          <p:cNvSpPr txBox="1"/>
          <p:nvPr/>
        </p:nvSpPr>
        <p:spPr>
          <a:xfrm>
            <a:off x="4823670" y="604007"/>
            <a:ext cx="3431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famous 5 time game of the year winning game </a:t>
            </a:r>
            <a:r>
              <a:rPr lang="en-US" dirty="0" err="1"/>
              <a:t>minecraft</a:t>
            </a:r>
            <a:r>
              <a:rPr lang="en-US" dirty="0"/>
              <a:t> is also made with java.</a:t>
            </a:r>
          </a:p>
        </p:txBody>
      </p:sp>
      <p:pic>
        <p:nvPicPr>
          <p:cNvPr id="8196" name="Picture 4" descr="LinkedIn Connection Automation - Veloce">
            <a:extLst>
              <a:ext uri="{FF2B5EF4-FFF2-40B4-BE49-F238E27FC236}">
                <a16:creationId xmlns:a16="http://schemas.microsoft.com/office/drawing/2014/main" id="{83DCF90C-3ACD-2BE1-CECB-F74DC52F9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146" y="3498210"/>
            <a:ext cx="4409253" cy="275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DCB1F-B5BA-316C-0FAE-ED86514C85FE}"/>
              </a:ext>
            </a:extLst>
          </p:cNvPr>
          <p:cNvSpPr txBox="1"/>
          <p:nvPr/>
        </p:nvSpPr>
        <p:spPr>
          <a:xfrm>
            <a:off x="2874628" y="4324524"/>
            <a:ext cx="34310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Today </a:t>
            </a:r>
            <a:r>
              <a:rPr lang="en-US" dirty="0" err="1">
                <a:solidFill>
                  <a:schemeClr val="bg1"/>
                </a:solidFill>
              </a:rPr>
              <a:t>Linkedin</a:t>
            </a:r>
            <a:r>
              <a:rPr lang="en-US" dirty="0">
                <a:solidFill>
                  <a:schemeClr val="bg1"/>
                </a:solidFill>
              </a:rPr>
              <a:t> is one of the best </a:t>
            </a:r>
            <a:r>
              <a:rPr lang="en-US" b="0" i="0" dirty="0">
                <a:solidFill>
                  <a:schemeClr val="bg1"/>
                </a:solidFill>
                <a:effectLst/>
                <a:latin typeface="charter"/>
              </a:rPr>
              <a:t>social networks for searching and establishing business contacts.</a:t>
            </a:r>
          </a:p>
          <a:p>
            <a:r>
              <a:rPr lang="en-US" dirty="0">
                <a:solidFill>
                  <a:schemeClr val="bg1"/>
                </a:solidFill>
                <a:latin typeface="charter"/>
              </a:rPr>
              <a:t>The server side of </a:t>
            </a:r>
            <a:r>
              <a:rPr lang="en-US" dirty="0" err="1">
                <a:solidFill>
                  <a:schemeClr val="bg1"/>
                </a:solidFill>
                <a:latin typeface="charter"/>
              </a:rPr>
              <a:t>linkedin</a:t>
            </a:r>
            <a:r>
              <a:rPr lang="en-US" dirty="0">
                <a:solidFill>
                  <a:schemeClr val="bg1"/>
                </a:solidFill>
                <a:latin typeface="charter"/>
              </a:rPr>
              <a:t> is handled by java.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03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oogle Docs: How to Keep Titles and Paragraphs Together - Technipages">
            <a:extLst>
              <a:ext uri="{FF2B5EF4-FFF2-40B4-BE49-F238E27FC236}">
                <a16:creationId xmlns:a16="http://schemas.microsoft.com/office/drawing/2014/main" id="{116F1CBA-3781-1091-7D66-C5CC18CE8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46" y="2473929"/>
            <a:ext cx="3556612" cy="187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39F8049-D7FC-A3B2-E582-12A3CB2E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541" y="3075777"/>
            <a:ext cx="2771019" cy="8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Uber - Request a ride - Apps on Google Play">
            <a:extLst>
              <a:ext uri="{FF2B5EF4-FFF2-40B4-BE49-F238E27FC236}">
                <a16:creationId xmlns:a16="http://schemas.microsoft.com/office/drawing/2014/main" id="{BD6E0522-0592-5B05-E36B-F3244822A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58" y="2136644"/>
            <a:ext cx="2544661" cy="254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353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270D-CF29-34A7-C330-510D6D1A0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 of Java</a:t>
            </a:r>
          </a:p>
        </p:txBody>
      </p:sp>
    </p:spTree>
    <p:extLst>
      <p:ext uri="{BB962C8B-B14F-4D97-AF65-F5344CB8AC3E}">
        <p14:creationId xmlns:p14="http://schemas.microsoft.com/office/powerpoint/2010/main" val="148255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1704-B41C-8B19-C867-858D6A9C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47" y="733657"/>
            <a:ext cx="9613861" cy="1080938"/>
          </a:xfrm>
        </p:spPr>
        <p:txBody>
          <a:bodyPr/>
          <a:lstStyle/>
          <a:p>
            <a:r>
              <a:rPr lang="en-US" dirty="0"/>
              <a:t>Introduction of the group members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E52F3-490C-6FE0-72E6-713CFB36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946" y="4349810"/>
            <a:ext cx="1575346" cy="2363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8FC157-3751-9C26-F2A5-662B00ABC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890" y="4445180"/>
            <a:ext cx="1735388" cy="2216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BB2A86-1772-AAB4-6CB9-84F8D7CF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450" y="4394148"/>
            <a:ext cx="1735388" cy="2318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1F75D-25F8-7F44-6963-CED218C5F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102" y="2245543"/>
            <a:ext cx="1802071" cy="1840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38AA8C-E064-4DC4-0695-4A4DF199C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602" y="2244121"/>
            <a:ext cx="1864876" cy="1840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4DEA90-6244-C72E-9CF7-52054BF9231A}"/>
              </a:ext>
            </a:extLst>
          </p:cNvPr>
          <p:cNvSpPr txBox="1"/>
          <p:nvPr/>
        </p:nvSpPr>
        <p:spPr>
          <a:xfrm>
            <a:off x="1397667" y="2684476"/>
            <a:ext cx="248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Mosfeq</a:t>
            </a:r>
            <a:r>
              <a:rPr lang="en-US" dirty="0"/>
              <a:t> Ahamed </a:t>
            </a:r>
            <a:r>
              <a:rPr lang="en-US" dirty="0" err="1"/>
              <a:t>nayim</a:t>
            </a:r>
            <a:endParaRPr lang="en-US" dirty="0"/>
          </a:p>
          <a:p>
            <a:r>
              <a:rPr lang="en-US" dirty="0"/>
              <a:t>ID:19203103057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F5792-99E9-DE16-BF2F-7F5D4200298A}"/>
              </a:ext>
            </a:extLst>
          </p:cNvPr>
          <p:cNvSpPr txBox="1"/>
          <p:nvPr/>
        </p:nvSpPr>
        <p:spPr>
          <a:xfrm>
            <a:off x="8207546" y="2684477"/>
            <a:ext cx="1832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Rahat </a:t>
            </a:r>
            <a:r>
              <a:rPr lang="en-US" dirty="0" err="1"/>
              <a:t>Alfaz</a:t>
            </a:r>
            <a:r>
              <a:rPr lang="en-US" dirty="0"/>
              <a:t> Abir</a:t>
            </a:r>
          </a:p>
          <a:p>
            <a:r>
              <a:rPr lang="en-US" dirty="0"/>
              <a:t>ID:19203103105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11989D-351D-BDF3-9677-9B9DD49C2979}"/>
              </a:ext>
            </a:extLst>
          </p:cNvPr>
          <p:cNvSpPr txBox="1"/>
          <p:nvPr/>
        </p:nvSpPr>
        <p:spPr>
          <a:xfrm>
            <a:off x="1" y="5208153"/>
            <a:ext cx="1735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Musfiq</a:t>
            </a:r>
            <a:r>
              <a:rPr lang="en-US" sz="1600" dirty="0"/>
              <a:t> Ahamed </a:t>
            </a:r>
            <a:r>
              <a:rPr lang="en-US" sz="1600" dirty="0" err="1"/>
              <a:t>marfy</a:t>
            </a:r>
            <a:endParaRPr lang="en-US" sz="1600" dirty="0"/>
          </a:p>
          <a:p>
            <a:r>
              <a:rPr lang="en-US" sz="1600" dirty="0"/>
              <a:t>ID:19203103059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CCDCD-F05B-FFB6-2AD6-DC65FDA1103C}"/>
              </a:ext>
            </a:extLst>
          </p:cNvPr>
          <p:cNvSpPr txBox="1"/>
          <p:nvPr/>
        </p:nvSpPr>
        <p:spPr>
          <a:xfrm>
            <a:off x="3564702" y="5216530"/>
            <a:ext cx="173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Md. </a:t>
            </a:r>
            <a:r>
              <a:rPr lang="en-US" sz="1600" dirty="0" err="1"/>
              <a:t>Polash</a:t>
            </a:r>
            <a:r>
              <a:rPr lang="en-US" sz="1600" dirty="0"/>
              <a:t> Islam</a:t>
            </a:r>
          </a:p>
          <a:p>
            <a:r>
              <a:rPr lang="en-US" sz="1600" dirty="0"/>
              <a:t>ID:19203103075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3D1C76-F261-09A3-3CAB-807314583612}"/>
              </a:ext>
            </a:extLst>
          </p:cNvPr>
          <p:cNvSpPr txBox="1"/>
          <p:nvPr/>
        </p:nvSpPr>
        <p:spPr>
          <a:xfrm>
            <a:off x="7076262" y="5103536"/>
            <a:ext cx="2017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Md. </a:t>
            </a:r>
            <a:r>
              <a:rPr lang="en-US" sz="1400" dirty="0" err="1"/>
              <a:t>Emtiyaj</a:t>
            </a:r>
            <a:r>
              <a:rPr lang="en-US" sz="1400" dirty="0"/>
              <a:t> Uddin </a:t>
            </a:r>
            <a:r>
              <a:rPr lang="en-US" sz="1400" dirty="0" err="1"/>
              <a:t>Emon</a:t>
            </a:r>
            <a:endParaRPr lang="en-US" sz="1400" dirty="0"/>
          </a:p>
          <a:p>
            <a:r>
              <a:rPr lang="en-US" sz="1400" dirty="0"/>
              <a:t>ID:19203103089</a:t>
            </a:r>
          </a:p>
        </p:txBody>
      </p:sp>
    </p:spTree>
    <p:extLst>
      <p:ext uri="{BB962C8B-B14F-4D97-AF65-F5344CB8AC3E}">
        <p14:creationId xmlns:p14="http://schemas.microsoft.com/office/powerpoint/2010/main" val="163499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535E8-E213-58DB-AE5F-B5352796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Contents of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D495A-44F8-C5A6-3B50-2D4D85DD1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to computer science</a:t>
            </a:r>
          </a:p>
          <a:p>
            <a:r>
              <a:rPr lang="en-US" dirty="0"/>
              <a:t>What is Java?</a:t>
            </a:r>
          </a:p>
          <a:p>
            <a:r>
              <a:rPr lang="en-US" dirty="0"/>
              <a:t>How does java works?</a:t>
            </a:r>
          </a:p>
          <a:p>
            <a:r>
              <a:rPr lang="en-US" dirty="0"/>
              <a:t>Why Developers prefer Java</a:t>
            </a:r>
          </a:p>
          <a:p>
            <a:r>
              <a:rPr lang="en-US" dirty="0"/>
              <a:t>Priority of Java in IT sector</a:t>
            </a:r>
          </a:p>
          <a:p>
            <a:r>
              <a:rPr lang="en-US" dirty="0"/>
              <a:t>Java applications in our daily life</a:t>
            </a:r>
          </a:p>
          <a:p>
            <a:r>
              <a:rPr lang="en-US" dirty="0"/>
              <a:t>Disadvantages of java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2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7F1A-1659-6345-4DA5-1EE6045B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computer science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96EA2-0617-4B05-00B4-B81B7038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75" y="2600325"/>
            <a:ext cx="32512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9B3AC6-59E7-8377-3ABD-7B3E1CE88070}"/>
              </a:ext>
            </a:extLst>
          </p:cNvPr>
          <p:cNvSpPr txBox="1"/>
          <p:nvPr/>
        </p:nvSpPr>
        <p:spPr>
          <a:xfrm>
            <a:off x="1302543" y="5735440"/>
            <a:ext cx="301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Ada Lovelace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8D5B1C-9306-92B2-C6C2-A6ED438F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577" y="2600325"/>
            <a:ext cx="5459106" cy="2857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CA6A24-0299-36EC-7661-5920771C8015}"/>
              </a:ext>
            </a:extLst>
          </p:cNvPr>
          <p:cNvSpPr txBox="1"/>
          <p:nvPr/>
        </p:nvSpPr>
        <p:spPr>
          <a:xfrm>
            <a:off x="6265378" y="5735440"/>
            <a:ext cx="439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The growth of the software industry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2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FF2E8-215A-41AE-5EE8-FD9F28B2F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862" y="4470398"/>
            <a:ext cx="1905000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7779B-E489-A8B5-DB32-708FCC65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436" y="1230312"/>
            <a:ext cx="19050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FDDB4-9E6F-6F79-9BD2-50B8996F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212" y="2474912"/>
            <a:ext cx="1422400" cy="142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243D50-DA07-496A-DB09-0669FAA93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962" y="1230312"/>
            <a:ext cx="1422400" cy="1422400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41A9E7-E3FF-F770-2CF4-E7A1B3BA5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736" y="4114798"/>
            <a:ext cx="1422400" cy="1422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6D4A8A-2D87-9A48-7271-5D3E21354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699" y="0"/>
            <a:ext cx="1422400" cy="1422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A4C05A-D649-64F3-D52F-EAFDBA9E888D}"/>
              </a:ext>
            </a:extLst>
          </p:cNvPr>
          <p:cNvSpPr txBox="1"/>
          <p:nvPr/>
        </p:nvSpPr>
        <p:spPr>
          <a:xfrm>
            <a:off x="2792050" y="6015037"/>
            <a:ext cx="6607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Giant companies in software world</a:t>
            </a:r>
          </a:p>
        </p:txBody>
      </p:sp>
    </p:spTree>
    <p:extLst>
      <p:ext uri="{BB962C8B-B14F-4D97-AF65-F5344CB8AC3E}">
        <p14:creationId xmlns:p14="http://schemas.microsoft.com/office/powerpoint/2010/main" val="175527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D5AB5-CF44-8DDF-D560-DCA15D0C1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E9540-E06D-E3C4-9A99-97261556F452}"/>
              </a:ext>
            </a:extLst>
          </p:cNvPr>
          <p:cNvSpPr txBox="1"/>
          <p:nvPr/>
        </p:nvSpPr>
        <p:spPr>
          <a:xfrm>
            <a:off x="3314701" y="970531"/>
            <a:ext cx="354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C234A-DAD9-840F-7D8D-F87B66B0B300}"/>
              </a:ext>
            </a:extLst>
          </p:cNvPr>
          <p:cNvSpPr txBox="1"/>
          <p:nvPr/>
        </p:nvSpPr>
        <p:spPr>
          <a:xfrm>
            <a:off x="514350" y="2314575"/>
            <a:ext cx="11072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Java is a programming language that is mainly based on object oriented programming and designed for having lesser implementational dependency.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4C910-CD5F-E811-6B03-F8306D26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661" y="2838852"/>
            <a:ext cx="1966157" cy="1966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461876-D2F3-7858-F4FE-FCBB4E1B468F}"/>
              </a:ext>
            </a:extLst>
          </p:cNvPr>
          <p:cNvSpPr txBox="1"/>
          <p:nvPr/>
        </p:nvSpPr>
        <p:spPr>
          <a:xfrm>
            <a:off x="514350" y="3699570"/>
            <a:ext cx="8749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was first developed by SUN microsystem (</a:t>
            </a:r>
            <a:r>
              <a:rPr lang="en-US" sz="2800" dirty="0" err="1"/>
              <a:t>james</a:t>
            </a:r>
            <a:r>
              <a:rPr lang="en-US" sz="2800" dirty="0"/>
              <a:t> </a:t>
            </a:r>
            <a:r>
              <a:rPr lang="en-US" sz="2800" dirty="0" err="1"/>
              <a:t>gostling</a:t>
            </a:r>
            <a:r>
              <a:rPr lang="en-US" sz="28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0CF0D-1F42-4851-3DBA-4D83E0C0B524}"/>
              </a:ext>
            </a:extLst>
          </p:cNvPr>
          <p:cNvSpPr txBox="1"/>
          <p:nvPr/>
        </p:nvSpPr>
        <p:spPr>
          <a:xfrm>
            <a:off x="514350" y="4768809"/>
            <a:ext cx="9745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was initially called OAK but was renamed JAVA in 1995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25674-F5D5-8B0D-BD82-33F584966E4B}"/>
              </a:ext>
            </a:extLst>
          </p:cNvPr>
          <p:cNvSpPr txBox="1"/>
          <p:nvPr/>
        </p:nvSpPr>
        <p:spPr>
          <a:xfrm>
            <a:off x="514350" y="5561618"/>
            <a:ext cx="9109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was build in modern days that’s why java become </a:t>
            </a:r>
          </a:p>
          <a:p>
            <a:r>
              <a:rPr lang="en-US" sz="2800" dirty="0"/>
              <a:t>	the language of internet</a:t>
            </a:r>
          </a:p>
        </p:txBody>
      </p:sp>
    </p:spTree>
    <p:extLst>
      <p:ext uri="{BB962C8B-B14F-4D97-AF65-F5344CB8AC3E}">
        <p14:creationId xmlns:p14="http://schemas.microsoft.com/office/powerpoint/2010/main" val="52354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4761C-D3A6-4C7E-033E-7765B67D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java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BB744-4062-F4AE-2C8D-4CDC0E459BA7}"/>
              </a:ext>
            </a:extLst>
          </p:cNvPr>
          <p:cNvSpPr txBox="1"/>
          <p:nvPr/>
        </p:nvSpPr>
        <p:spPr>
          <a:xfrm>
            <a:off x="185738" y="2157413"/>
            <a:ext cx="11701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Java works in two stage: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D550E4-4BFE-DDFE-9AD8-6F505E37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10" y="2969975"/>
            <a:ext cx="9088657" cy="2873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8BE448-E7E9-6A2C-B245-E8901BBEB68F}"/>
              </a:ext>
            </a:extLst>
          </p:cNvPr>
          <p:cNvSpPr txBox="1"/>
          <p:nvPr/>
        </p:nvSpPr>
        <p:spPr>
          <a:xfrm>
            <a:off x="1483551" y="5413438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Hello.java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75E69-2A0B-3D67-18A6-9F884633A487}"/>
              </a:ext>
            </a:extLst>
          </p:cNvPr>
          <p:cNvSpPr txBox="1"/>
          <p:nvPr/>
        </p:nvSpPr>
        <p:spPr>
          <a:xfrm>
            <a:off x="5146326" y="538135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Hello.class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1207-C58B-8BE6-B37E-1DE54270E1AC}"/>
              </a:ext>
            </a:extLst>
          </p:cNvPr>
          <p:cNvSpPr txBox="1"/>
          <p:nvPr/>
        </p:nvSpPr>
        <p:spPr>
          <a:xfrm>
            <a:off x="9252857" y="5413438"/>
            <a:ext cx="101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2C246E-A59E-29AF-C142-A5C1E971BC95}"/>
              </a:ext>
            </a:extLst>
          </p:cNvPr>
          <p:cNvSpPr txBox="1"/>
          <p:nvPr/>
        </p:nvSpPr>
        <p:spPr>
          <a:xfrm>
            <a:off x="3100958" y="3398579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Java compiler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AA6FF-0088-5DC7-F602-1E8825F93BB6}"/>
              </a:ext>
            </a:extLst>
          </p:cNvPr>
          <p:cNvSpPr txBox="1"/>
          <p:nvPr/>
        </p:nvSpPr>
        <p:spPr>
          <a:xfrm>
            <a:off x="7143977" y="3260080"/>
            <a:ext cx="153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Java virtual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3561076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2816-8F83-CF16-35A4-B0EB01F37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developers like 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F05BE-3487-F743-DBE4-E53E1706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09" y="2260324"/>
            <a:ext cx="2795527" cy="2052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F62685-F1F5-242E-5948-61D2DE834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94996" y="2544945"/>
            <a:ext cx="1943606" cy="1768109"/>
          </a:xfrm>
          <a:prstGeom prst="rect">
            <a:avLst/>
          </a:prstGeom>
        </p:spPr>
      </p:pic>
      <p:pic>
        <p:nvPicPr>
          <p:cNvPr id="5" name="Picture 2" descr="Code, coder, coding, dev, developer, programmer icon - Download on  Iconfinder">
            <a:extLst>
              <a:ext uri="{FF2B5EF4-FFF2-40B4-BE49-F238E27FC236}">
                <a16:creationId xmlns:a16="http://schemas.microsoft.com/office/drawing/2014/main" id="{32EC4B5D-0D9B-1C7F-271A-17A49E0F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725" y="2616100"/>
            <a:ext cx="1625800" cy="162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3DD850-0BCE-95EC-B00E-66977FFB3649}"/>
              </a:ext>
            </a:extLst>
          </p:cNvPr>
          <p:cNvSpPr txBox="1"/>
          <p:nvPr/>
        </p:nvSpPr>
        <p:spPr>
          <a:xfrm>
            <a:off x="1305638" y="4347496"/>
            <a:ext cx="21206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Developer working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CB718-2DA7-650C-D7DA-934F5759793C}"/>
              </a:ext>
            </a:extLst>
          </p:cNvPr>
          <p:cNvSpPr txBox="1"/>
          <p:nvPr/>
        </p:nvSpPr>
        <p:spPr>
          <a:xfrm>
            <a:off x="5469737" y="4313054"/>
            <a:ext cx="6944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7661F-6237-B825-4358-152BE18D904F}"/>
              </a:ext>
            </a:extLst>
          </p:cNvPr>
          <p:cNvSpPr txBox="1"/>
          <p:nvPr/>
        </p:nvSpPr>
        <p:spPr>
          <a:xfrm>
            <a:off x="7740581" y="4345407"/>
            <a:ext cx="285922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Comfortable Environment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239182-C8E2-445D-D0C2-4CADD2BDA7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981353" y="3121960"/>
            <a:ext cx="603726" cy="459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27E59-5669-6CFB-A4CB-88DE52A705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948519" y="3111913"/>
            <a:ext cx="603726" cy="4593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8CFC16-7D02-E42B-D961-5A854CC779AC}"/>
              </a:ext>
            </a:extLst>
          </p:cNvPr>
          <p:cNvSpPr txBox="1"/>
          <p:nvPr/>
        </p:nvSpPr>
        <p:spPr>
          <a:xfrm>
            <a:off x="335560" y="5374634"/>
            <a:ext cx="1138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Developers like to work fast and in a comfortable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Java provides comfortable Environment and the Language is user friendly this makes it easy to work with.</a:t>
            </a:r>
          </a:p>
        </p:txBody>
      </p:sp>
    </p:spTree>
    <p:extLst>
      <p:ext uri="{BB962C8B-B14F-4D97-AF65-F5344CB8AC3E}">
        <p14:creationId xmlns:p14="http://schemas.microsoft.com/office/powerpoint/2010/main" val="284983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92A60F-BCFF-EAB1-3310-80F0DE14E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926" y="301932"/>
            <a:ext cx="5885451" cy="606531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40ECB8C-2A8B-151B-1F87-7D039AE5E446}"/>
              </a:ext>
            </a:extLst>
          </p:cNvPr>
          <p:cNvCxnSpPr>
            <a:cxnSpLocks/>
          </p:cNvCxnSpPr>
          <p:nvPr/>
        </p:nvCxnSpPr>
        <p:spPr>
          <a:xfrm>
            <a:off x="7550092" y="3115176"/>
            <a:ext cx="0" cy="9367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02F839-9437-6B10-6146-83A936595F3C}"/>
              </a:ext>
            </a:extLst>
          </p:cNvPr>
          <p:cNvCxnSpPr>
            <a:cxnSpLocks/>
          </p:cNvCxnSpPr>
          <p:nvPr/>
        </p:nvCxnSpPr>
        <p:spPr>
          <a:xfrm flipH="1">
            <a:off x="5612235" y="4051883"/>
            <a:ext cx="19378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FAEB95-04A7-D4BE-1C7C-E307B4266891}"/>
              </a:ext>
            </a:extLst>
          </p:cNvPr>
          <p:cNvCxnSpPr>
            <a:cxnSpLocks/>
          </p:cNvCxnSpPr>
          <p:nvPr/>
        </p:nvCxnSpPr>
        <p:spPr>
          <a:xfrm>
            <a:off x="5612235" y="4051883"/>
            <a:ext cx="0" cy="32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47316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262</TotalTime>
  <Words>438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charter</vt:lpstr>
      <vt:lpstr>sohne</vt:lpstr>
      <vt:lpstr>Trebuchet MS</vt:lpstr>
      <vt:lpstr>Berlin</vt:lpstr>
      <vt:lpstr>Importance of Java Application in Software Engineering</vt:lpstr>
      <vt:lpstr>Introduction of the group members</vt:lpstr>
      <vt:lpstr>Contents of this presentation</vt:lpstr>
      <vt:lpstr>Introduction to computer science</vt:lpstr>
      <vt:lpstr>PowerPoint Presentation</vt:lpstr>
      <vt:lpstr>What is Java</vt:lpstr>
      <vt:lpstr>How does java work</vt:lpstr>
      <vt:lpstr>Why developers like java</vt:lpstr>
      <vt:lpstr>PowerPoint Presentation</vt:lpstr>
      <vt:lpstr>Priority of Java in IT sector</vt:lpstr>
      <vt:lpstr>PowerPoint Presentation</vt:lpstr>
      <vt:lpstr>Java applications in our daily life</vt:lpstr>
      <vt:lpstr>PowerPoint Presentation</vt:lpstr>
      <vt:lpstr>PowerPoint Presentation</vt:lpstr>
      <vt:lpstr>PowerPoint Presentation</vt:lpstr>
      <vt:lpstr>Disadvantages of Java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Importance of Java Application in Software Engineering</dc:title>
  <dc:creator>mosfeq ahamed</dc:creator>
  <cp:lastModifiedBy>Rahat</cp:lastModifiedBy>
  <cp:revision>4</cp:revision>
  <dcterms:created xsi:type="dcterms:W3CDTF">2022-06-22T18:47:15Z</dcterms:created>
  <dcterms:modified xsi:type="dcterms:W3CDTF">2022-06-24T21:58:19Z</dcterms:modified>
</cp:coreProperties>
</file>